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6226B-E5CA-4D01-9633-04C19D461A49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7820A-CC72-4143-8879-C20226859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7820A-CC72-4143-8879-C20226859E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0BA55AA-DA61-4DF7-967C-6958965760E4}" type="datetimeFigureOut">
              <a:rPr lang="en-US" smtClean="0"/>
              <a:pPr/>
              <a:t>12/1/2010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39AADAC-2628-43C0-92B5-08B56B32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heatdoctor.cimmyt.org/index.php?option=com_content&amp;task=view&amp;id=9&amp;Itemid=39&amp;lang=en" TargetMode="External"/><Relationship Id="rId2" Type="http://schemas.openxmlformats.org/officeDocument/2006/relationships/hyperlink" Target="http://www.spectrumanalytic.com/support/library/pdf/guide_to_determining_growth_stages_of_whea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tension.umn.edu/distribution/cropsystems/DC2548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students presentation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Flag leaf visible.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48037" y="2151856"/>
            <a:ext cx="24479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Ligule</a:t>
            </a:r>
            <a:r>
              <a:rPr lang="en-US" b="1" dirty="0" smtClean="0"/>
              <a:t> of flag leaf visible.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59932"/>
            <a:ext cx="2362200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Boot stage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306671" cy="459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11.1 milky ripe</a:t>
            </a:r>
          </a:p>
          <a:p>
            <a:r>
              <a:rPr lang="en-US" dirty="0" smtClean="0"/>
              <a:t>11.2 mealy ripe</a:t>
            </a:r>
          </a:p>
          <a:p>
            <a:r>
              <a:rPr lang="en-US" dirty="0" smtClean="0"/>
              <a:t>11.3 kernel hard</a:t>
            </a:r>
          </a:p>
          <a:p>
            <a:r>
              <a:rPr lang="en-US" dirty="0" smtClean="0"/>
              <a:t>11.4 harvest ready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Students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500" b="1" dirty="0" smtClean="0"/>
              <a:t>Students were assigned to create a PowerPoint to teach the class </a:t>
            </a:r>
            <a:r>
              <a:rPr lang="en-US" sz="6400" b="1" dirty="0" smtClean="0"/>
              <a:t>using the internet and the following information. Students could use the internet and any text resources. </a:t>
            </a:r>
          </a:p>
          <a:p>
            <a:endParaRPr lang="en-US" sz="6400" dirty="0" smtClean="0"/>
          </a:p>
          <a:p>
            <a:r>
              <a:rPr lang="en-US" sz="6400" dirty="0" smtClean="0"/>
              <a:t>Cereal </a:t>
            </a:r>
            <a:r>
              <a:rPr lang="en-US" sz="6400" dirty="0" smtClean="0"/>
              <a:t>Crops </a:t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1. What are cereal crops? </a:t>
            </a:r>
            <a:br>
              <a:rPr lang="en-US" sz="6400" dirty="0" smtClean="0"/>
            </a:br>
            <a:r>
              <a:rPr lang="en-US" sz="6400" dirty="0" smtClean="0"/>
              <a:t>2. Create  PowerPoint which must included </a:t>
            </a:r>
            <a:br>
              <a:rPr lang="en-US" sz="6400" dirty="0" smtClean="0"/>
            </a:br>
            <a:r>
              <a:rPr lang="en-US" sz="6400" dirty="0" smtClean="0"/>
              <a:t>a. The growth stages of the crops</a:t>
            </a:r>
            <a:br>
              <a:rPr lang="en-US" sz="6400" dirty="0" smtClean="0"/>
            </a:br>
            <a:r>
              <a:rPr lang="en-US" sz="6400" dirty="0" smtClean="0"/>
              <a:t>b. What happens at each growth stage </a:t>
            </a:r>
            <a:br>
              <a:rPr lang="en-US" sz="6400" dirty="0" smtClean="0"/>
            </a:br>
            <a:r>
              <a:rPr lang="en-US" sz="6400" dirty="0" smtClean="0"/>
              <a:t>c. Critical management factors at each growth stage</a:t>
            </a:r>
            <a:br>
              <a:rPr lang="en-US" sz="6400" dirty="0" smtClean="0"/>
            </a:br>
            <a:endParaRPr lang="en-US" sz="6400" dirty="0" smtClean="0"/>
          </a:p>
          <a:p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3. Helpful websites </a:t>
            </a:r>
            <a:br>
              <a:rPr lang="en-US" sz="6400" dirty="0" smtClean="0"/>
            </a:br>
            <a:r>
              <a:rPr lang="en-US" sz="6400" dirty="0" smtClean="0">
                <a:hlinkClick r:id="rId2"/>
              </a:rPr>
              <a:t>http://</a:t>
            </a:r>
            <a:r>
              <a:rPr lang="en-US" sz="6400" dirty="0" smtClean="0">
                <a:hlinkClick r:id="rId2"/>
              </a:rPr>
              <a:t>www.spectrumanalytic.com/support/library/pdf/guide_to_determining_growth_stages_of_wheat.pdf</a:t>
            </a:r>
            <a:endParaRPr lang="en-US" sz="6400" dirty="0" smtClean="0"/>
          </a:p>
          <a:p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>
                <a:hlinkClick r:id="rId3"/>
              </a:rPr>
              <a:t>http://</a:t>
            </a:r>
            <a:r>
              <a:rPr lang="en-US" sz="6400" dirty="0" smtClean="0">
                <a:hlinkClick r:id="rId3"/>
              </a:rPr>
              <a:t>wheatdoctor.cimmyt.org/index.php?option=com_content&amp;task=view&amp;id=9&amp;Itemid=39&amp;lang=en</a:t>
            </a:r>
            <a:endParaRPr lang="en-US" sz="6400" dirty="0" smtClean="0"/>
          </a:p>
          <a:p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6400" dirty="0" smtClean="0"/>
              <a:t>Understand the Barley Plant parts by looking at the pictures be ready to be quizzed over them</a:t>
            </a:r>
            <a:br>
              <a:rPr lang="en-US" sz="6400" dirty="0" smtClean="0"/>
            </a:br>
            <a:r>
              <a:rPr lang="en-US" sz="6400" dirty="0" smtClean="0">
                <a:hlinkClick r:id="rId4"/>
              </a:rPr>
              <a:t>http://</a:t>
            </a:r>
            <a:r>
              <a:rPr lang="en-US" sz="6400" dirty="0" smtClean="0">
                <a:hlinkClick r:id="rId4"/>
              </a:rPr>
              <a:t>www.extension.umn.edu/distribution/cropsystems/DC2548.html</a:t>
            </a:r>
            <a:endParaRPr lang="en-US" sz="6400" dirty="0" smtClean="0"/>
          </a:p>
          <a:p>
            <a:r>
              <a:rPr lang="en-US" sz="6400" dirty="0" smtClean="0"/>
              <a:t/>
            </a:r>
            <a:br>
              <a:rPr lang="en-US" sz="6400" dirty="0" smtClean="0"/>
            </a:br>
            <a:endParaRPr lang="en-US" sz="6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Emergence until the onset of </a:t>
            </a:r>
            <a:r>
              <a:rPr lang="en-US" sz="3200" dirty="0" err="1" smtClean="0"/>
              <a:t>tillering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828800"/>
            <a:ext cx="5567362" cy="380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Begin of </a:t>
            </a:r>
            <a:r>
              <a:rPr lang="en-US" sz="3200" dirty="0" err="1" smtClean="0"/>
              <a:t>Tillering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1900"/>
            <a:ext cx="6706235" cy="47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Tillers Formed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181" y="1524000"/>
            <a:ext cx="6638731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Beginning of Erect growth, leaf sheaths lengthen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3000" y="1371600"/>
            <a:ext cx="3538537" cy="48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Leaf sheaths strongly erect. All meaningful tiller development has ceased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524000"/>
            <a:ext cx="3624262" cy="495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node visible.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99604"/>
            <a:ext cx="3553755" cy="480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Second node and next to last leaf visible.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1371600"/>
            <a:ext cx="3305175" cy="429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</TotalTime>
  <Words>106</Words>
  <Application>Microsoft Office PowerPoint</Application>
  <PresentationFormat>On-screen Show (4:3)</PresentationFormat>
  <Paragraphs>25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A students presentation</vt:lpstr>
      <vt:lpstr>Directions for Students </vt:lpstr>
      <vt:lpstr>Emergence until the onset of tillering</vt:lpstr>
      <vt:lpstr>Begin of Tillering</vt:lpstr>
      <vt:lpstr>Tillers Formed</vt:lpstr>
      <vt:lpstr>Beginning of Erect growth, leaf sheaths lengthen</vt:lpstr>
      <vt:lpstr>Leaf sheaths strongly erect. All meaningful tiller development has ceased</vt:lpstr>
      <vt:lpstr>First node visible.</vt:lpstr>
      <vt:lpstr>Second node and next to last leaf visible.</vt:lpstr>
      <vt:lpstr>Flag leaf visible.</vt:lpstr>
      <vt:lpstr>Ligule of flag leaf visible.</vt:lpstr>
      <vt:lpstr>Boot stage</vt:lpstr>
      <vt:lpstr>Ripening</vt:lpstr>
    </vt:vector>
  </TitlesOfParts>
  <Company>Western Dubuque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Cereal Crops?</dc:title>
  <dc:creator>Western Dubuque</dc:creator>
  <cp:lastModifiedBy>Western Dubuque</cp:lastModifiedBy>
  <cp:revision>5</cp:revision>
  <dcterms:created xsi:type="dcterms:W3CDTF">2010-11-16T16:35:52Z</dcterms:created>
  <dcterms:modified xsi:type="dcterms:W3CDTF">2010-12-01T16:42:10Z</dcterms:modified>
</cp:coreProperties>
</file>