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ABC3-ADD0-4B47-8BC3-13642DDB9578}" type="datetimeFigureOut">
              <a:rPr lang="en-US" smtClean="0"/>
              <a:pPr/>
              <a:t>12/1/2010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CA9C-1CD1-4F47-87EF-49C8A7712A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 of two students were assigned to create PowerPoint's and teach the class for the introduction to Anatomy chapter in their College Level Working With Animals Class. </a:t>
            </a:r>
          </a:p>
          <a:p>
            <a:endParaRPr lang="en-US" dirty="0" smtClean="0"/>
          </a:p>
          <a:p>
            <a:r>
              <a:rPr lang="en-US" dirty="0" smtClean="0"/>
              <a:t>I have combined a few of the bodily Systems into one PowerPoint to reflect students work.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Horse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848600" cy="5257800"/>
          </a:xfrm>
        </p:spPr>
        <p:txBody>
          <a:bodyPr/>
          <a:lstStyle/>
          <a:p>
            <a:pPr algn="l"/>
            <a:r>
              <a:rPr lang="en-US" dirty="0" smtClean="0"/>
              <a:t>Females-- gestation, birth and lactation</a:t>
            </a:r>
          </a:p>
          <a:p>
            <a:pPr algn="l"/>
            <a:r>
              <a:rPr lang="en-US" dirty="0" smtClean="0"/>
              <a:t>Stallion-- External glands: Testes, penis</a:t>
            </a:r>
          </a:p>
          <a:p>
            <a:pPr algn="l"/>
            <a:r>
              <a:rPr lang="en-US" dirty="0" smtClean="0"/>
              <a:t>	        Internal glands: vesicular gland</a:t>
            </a:r>
          </a:p>
          <a:p>
            <a:pPr algn="l"/>
            <a:r>
              <a:rPr lang="en-US" dirty="0" smtClean="0"/>
              <a:t>				       Prostate gland</a:t>
            </a:r>
          </a:p>
          <a:p>
            <a:pPr algn="l"/>
            <a:r>
              <a:rPr lang="en-US" dirty="0" smtClean="0"/>
              <a:t>				       Bulb urethral gland</a:t>
            </a:r>
          </a:p>
          <a:p>
            <a:pPr algn="l"/>
            <a:r>
              <a:rPr lang="en-US" dirty="0" smtClean="0"/>
              <a:t>These are used to contribute to the fluid to equine semen for ejaculation.</a:t>
            </a:r>
          </a:p>
          <a:p>
            <a:pPr algn="l"/>
            <a:r>
              <a:rPr lang="en-US" dirty="0" smtClean="0"/>
              <a:t>				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xtension.missouri.edu/explore/images/g02790ar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984"/>
            <a:ext cx="8153400" cy="65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Poultry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77200" cy="49530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Ovary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Infundibulum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Magnum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Isthmus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Uterus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Vagina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Cloaca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oultrykeeper.com/images/stories/health/disease-disorders/Reproductive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6858000"/>
          </a:xfrm>
          <a:prstGeom prst="rect">
            <a:avLst/>
          </a:prstGeom>
          <a:noFill/>
        </p:spPr>
      </p:pic>
      <p:pic>
        <p:nvPicPr>
          <p:cNvPr id="24580" name="Picture 4" descr="http://www.mycoad.com/chick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Muscular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Jordan </a:t>
            </a:r>
            <a:r>
              <a:rPr lang="en-US" dirty="0" smtClean="0"/>
              <a:t>&amp; Adam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Provides movement in conjunction with the skeletal system.</a:t>
            </a:r>
          </a:p>
          <a:p>
            <a:r>
              <a:rPr lang="en-US"/>
              <a:t>Important in life support.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Voluntary:	Muscles that are under the control of the creature.</a:t>
            </a:r>
          </a:p>
          <a:p>
            <a:r>
              <a:rPr lang="en-US"/>
              <a:t>Involuntary:	Muscle that is not controlled by the creature.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muscles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Smooth</a:t>
            </a:r>
          </a:p>
          <a:p>
            <a:r>
              <a:rPr lang="en-US"/>
              <a:t>Cardiac</a:t>
            </a:r>
          </a:p>
          <a:p>
            <a:r>
              <a:rPr lang="en-US"/>
              <a:t>Skeletal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Involuntary</a:t>
            </a:r>
          </a:p>
          <a:p>
            <a:r>
              <a:rPr lang="en-US"/>
              <a:t>Found in the walls of internal organs and in blood vessels.</a:t>
            </a:r>
          </a:p>
          <a:p>
            <a:r>
              <a:rPr lang="en-US"/>
              <a:t>Spindle shaped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Chelsea </a:t>
            </a:r>
            <a:r>
              <a:rPr lang="en-US" dirty="0" smtClean="0">
                <a:solidFill>
                  <a:schemeClr val="tx1"/>
                </a:solidFill>
              </a:rPr>
              <a:t>and Mackenzie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Muscles that form a network to not up the heart.</a:t>
            </a:r>
          </a:p>
          <a:p>
            <a:r>
              <a:rPr lang="en-US"/>
              <a:t>Involuntary</a:t>
            </a:r>
          </a:p>
          <a:p>
            <a:r>
              <a:rPr lang="en-US"/>
              <a:t>Only found in heart.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voluntary and involuntary</a:t>
            </a:r>
          </a:p>
          <a:p>
            <a:r>
              <a:rPr lang="en-US"/>
              <a:t>Attaches and moves the bones in body.</a:t>
            </a:r>
          </a:p>
          <a:p>
            <a:r>
              <a:rPr lang="en-US"/>
              <a:t>This is the majority of the muscle tissue in the body.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in Animals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Movement of the hocks in animals is accomplished by flexors and extensors.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system is responsible for movement and protection of internal organs.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73914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Animal reproduction always involves some type of cell division.  Whether the cells are fertilized or unfertilized, depends on the species, anatomy and psychology of the animal.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781800" cy="4267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-Penis, scrotum, urogenital opening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-seminal vesicle, testis, ureter, urinary bladder, vas deferens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bulbourethral</a:t>
            </a:r>
            <a:r>
              <a:rPr lang="en-US" dirty="0" smtClean="0">
                <a:solidFill>
                  <a:schemeClr val="tx1"/>
                </a:solidFill>
              </a:rPr>
              <a:t> gland, spermatic cord, testis, urethra, urinary bladder, vas deferens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-Path of urine flow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116 days pregnant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99 % of pigs are AI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Cow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143000"/>
            <a:ext cx="6781800" cy="57150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Vulva			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Vagina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Cervix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Uterus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Uterine Horns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Oviduct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Infundibulum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Ovary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Bladder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Blind Pouch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Clitoris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264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Student Work</vt:lpstr>
      <vt:lpstr>Reproductive System</vt:lpstr>
      <vt:lpstr>Reproductive System</vt:lpstr>
      <vt:lpstr>Pig</vt:lpstr>
      <vt:lpstr>Slide 5</vt:lpstr>
      <vt:lpstr>Slide 6</vt:lpstr>
      <vt:lpstr>Slide 7</vt:lpstr>
      <vt:lpstr>Slide 8</vt:lpstr>
      <vt:lpstr>Cow</vt:lpstr>
      <vt:lpstr>Slide 10</vt:lpstr>
      <vt:lpstr>Horse</vt:lpstr>
      <vt:lpstr>Slide 12</vt:lpstr>
      <vt:lpstr>Poultry</vt:lpstr>
      <vt:lpstr>Slide 14</vt:lpstr>
      <vt:lpstr>The Muscular System</vt:lpstr>
      <vt:lpstr>Purpose</vt:lpstr>
      <vt:lpstr>Classifications</vt:lpstr>
      <vt:lpstr>Types of muscles</vt:lpstr>
      <vt:lpstr>Smooth</vt:lpstr>
      <vt:lpstr>Cardiac</vt:lpstr>
      <vt:lpstr>Skeletal</vt:lpstr>
      <vt:lpstr>Muscles in Animals</vt:lpstr>
      <vt:lpstr>conclusion</vt:lpstr>
    </vt:vector>
  </TitlesOfParts>
  <Company>Western Dubuque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Western Dubuque</dc:creator>
  <cp:lastModifiedBy>Western Dubuque</cp:lastModifiedBy>
  <cp:revision>10</cp:revision>
  <dcterms:created xsi:type="dcterms:W3CDTF">2010-11-03T18:04:14Z</dcterms:created>
  <dcterms:modified xsi:type="dcterms:W3CDTF">2010-12-01T16:56:15Z</dcterms:modified>
</cp:coreProperties>
</file>